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f75cec8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f75cec8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f75cec8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f75cec8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f75cec8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f75cec8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f75cec84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f75cec8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f75cec84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f75cec84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f75cec8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f75cec8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BarDown Coaching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Benjamin Keunen, Matthew Wong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Discussion of hockey and the teams and players that surround the sport often lead to “What if” discussions</a:t>
            </a:r>
            <a:endParaRPr b="1"/>
          </a:p>
          <a:p>
            <a:pPr indent="-342900" lvl="0" marL="457200" rtl="0" algn="l">
              <a:spcBef>
                <a:spcPts val="0"/>
              </a:spcBef>
              <a:spcAft>
                <a:spcPts val="0"/>
              </a:spcAft>
              <a:buSzPts val="1800"/>
              <a:buChar char="●"/>
            </a:pPr>
            <a:r>
              <a:rPr b="1" lang="en"/>
              <a:t>In these discussions, it is often hard to keep track of all the moving parts, so we created an application to facilitate these ideas and be able to put numbers on paper</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Players Compendium</a:t>
            </a:r>
            <a:endParaRPr/>
          </a:p>
          <a:p>
            <a:pPr indent="-317500" lvl="1" marL="914400" rtl="0" algn="l">
              <a:spcBef>
                <a:spcPts val="0"/>
              </a:spcBef>
              <a:spcAft>
                <a:spcPts val="0"/>
              </a:spcAft>
              <a:buSzPts val="1400"/>
              <a:buChar char="○"/>
            </a:pPr>
            <a:r>
              <a:rPr lang="en"/>
              <a:t>Contains information about </a:t>
            </a:r>
            <a:r>
              <a:rPr lang="en"/>
              <a:t>players in a format that is comprehensible but not cluttered</a:t>
            </a:r>
            <a:endParaRPr/>
          </a:p>
          <a:p>
            <a:pPr indent="-317500" lvl="1" marL="914400" rtl="0" algn="l">
              <a:spcBef>
                <a:spcPts val="0"/>
              </a:spcBef>
              <a:spcAft>
                <a:spcPts val="0"/>
              </a:spcAft>
              <a:buSzPts val="1400"/>
              <a:buChar char="○"/>
            </a:pPr>
            <a:r>
              <a:rPr lang="en"/>
              <a:t>Create and delete players for theoretical situations</a:t>
            </a:r>
            <a:endParaRPr/>
          </a:p>
          <a:p>
            <a:pPr indent="-342900" lvl="0" marL="457200" rtl="0" algn="l">
              <a:spcBef>
                <a:spcPts val="0"/>
              </a:spcBef>
              <a:spcAft>
                <a:spcPts val="0"/>
              </a:spcAft>
              <a:buSzPts val="1800"/>
              <a:buChar char="●"/>
            </a:pPr>
            <a:r>
              <a:rPr lang="en"/>
              <a:t>Drills</a:t>
            </a:r>
            <a:endParaRPr/>
          </a:p>
          <a:p>
            <a:pPr indent="-317500" lvl="1" marL="914400" rtl="0" algn="l">
              <a:spcBef>
                <a:spcPts val="0"/>
              </a:spcBef>
              <a:spcAft>
                <a:spcPts val="0"/>
              </a:spcAft>
              <a:buSzPts val="1400"/>
              <a:buChar char="○"/>
            </a:pPr>
            <a:r>
              <a:rPr lang="en"/>
              <a:t>Allows for user to illustrate a plan for players to follow or hypothesize about</a:t>
            </a:r>
            <a:endParaRPr/>
          </a:p>
          <a:p>
            <a:pPr indent="-317500" lvl="1" marL="914400" rtl="0" algn="l">
              <a:spcBef>
                <a:spcPts val="0"/>
              </a:spcBef>
              <a:spcAft>
                <a:spcPts val="0"/>
              </a:spcAft>
              <a:buSzPts val="1400"/>
              <a:buChar char="○"/>
            </a:pPr>
            <a:r>
              <a:rPr lang="en"/>
              <a:t>Store these plans by name and quickly retrieve without hassle</a:t>
            </a:r>
            <a:endParaRPr/>
          </a:p>
          <a:p>
            <a:pPr indent="-342900" lvl="0" marL="457200" rtl="0" algn="l">
              <a:spcBef>
                <a:spcPts val="0"/>
              </a:spcBef>
              <a:spcAft>
                <a:spcPts val="0"/>
              </a:spcAft>
              <a:buSzPts val="1800"/>
              <a:buChar char="●"/>
            </a:pPr>
            <a:r>
              <a:rPr lang="en"/>
              <a:t>Plan Team</a:t>
            </a:r>
            <a:endParaRPr/>
          </a:p>
          <a:p>
            <a:pPr indent="-317500" lvl="1" marL="914400" rtl="0" algn="l">
              <a:spcBef>
                <a:spcPts val="0"/>
              </a:spcBef>
              <a:spcAft>
                <a:spcPts val="0"/>
              </a:spcAft>
              <a:buSzPts val="1400"/>
              <a:buChar char="○"/>
            </a:pPr>
            <a:r>
              <a:rPr lang="en"/>
              <a:t>Gives options for different lineups</a:t>
            </a:r>
            <a:endParaRPr/>
          </a:p>
          <a:p>
            <a:pPr indent="-317500" lvl="1" marL="914400" rtl="0" algn="l">
              <a:spcBef>
                <a:spcPts val="0"/>
              </a:spcBef>
              <a:spcAft>
                <a:spcPts val="0"/>
              </a:spcAft>
              <a:buSzPts val="1400"/>
              <a:buChar char="○"/>
            </a:pPr>
            <a:r>
              <a:rPr lang="en"/>
              <a:t>Allow different loadouts for lineups</a:t>
            </a:r>
            <a:endParaRPr/>
          </a:p>
          <a:p>
            <a:pPr indent="-317500" lvl="1" marL="914400" rtl="0" algn="l">
              <a:spcBef>
                <a:spcPts val="0"/>
              </a:spcBef>
              <a:spcAft>
                <a:spcPts val="0"/>
              </a:spcAft>
              <a:buSzPts val="1400"/>
              <a:buChar char="○"/>
            </a:pPr>
            <a:r>
              <a:rPr lang="en"/>
              <a:t>Create and delete different lineups </a:t>
            </a:r>
            <a:endParaRPr/>
          </a:p>
          <a:p>
            <a:pPr indent="-342900" lvl="0" marL="457200" rtl="0" algn="l">
              <a:spcBef>
                <a:spcPts val="0"/>
              </a:spcBef>
              <a:spcAft>
                <a:spcPts val="0"/>
              </a:spcAft>
              <a:buSzPts val="1800"/>
              <a:buChar char="●"/>
            </a:pPr>
            <a:r>
              <a:rPr lang="en"/>
              <a:t>News</a:t>
            </a:r>
            <a:endParaRPr/>
          </a:p>
          <a:p>
            <a:pPr indent="-317500" lvl="1" marL="914400" rtl="0" algn="l">
              <a:spcBef>
                <a:spcPts val="0"/>
              </a:spcBef>
              <a:spcAft>
                <a:spcPts val="0"/>
              </a:spcAft>
              <a:buSzPts val="1400"/>
              <a:buChar char="○"/>
            </a:pPr>
            <a:r>
              <a:rPr lang="en"/>
              <a:t>Stay up to date with the current happenings in the hockey world with the news sidebar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Players Compendium</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is a compilation of the players that are registered to your account on the database</a:t>
            </a:r>
            <a:endParaRPr/>
          </a:p>
          <a:p>
            <a:pPr indent="-342900" lvl="0" marL="457200" rtl="0" algn="l">
              <a:spcBef>
                <a:spcPts val="0"/>
              </a:spcBef>
              <a:spcAft>
                <a:spcPts val="0"/>
              </a:spcAft>
              <a:buSzPts val="1800"/>
              <a:buChar char="●"/>
            </a:pPr>
            <a:r>
              <a:rPr lang="en"/>
              <a:t>Features statistics on players in a table and critical information</a:t>
            </a:r>
            <a:endParaRPr/>
          </a:p>
          <a:p>
            <a:pPr indent="-342900" lvl="0" marL="457200" rtl="0" algn="l">
              <a:spcBef>
                <a:spcPts val="0"/>
              </a:spcBef>
              <a:spcAft>
                <a:spcPts val="0"/>
              </a:spcAft>
              <a:buSzPts val="1800"/>
              <a:buChar char="●"/>
            </a:pPr>
            <a:r>
              <a:rPr lang="en"/>
              <a:t>Allows the user to create, edit, or delete players from their roster</a:t>
            </a:r>
            <a:endParaRPr/>
          </a:p>
        </p:txBody>
      </p:sp>
      <p:pic>
        <p:nvPicPr>
          <p:cNvPr id="74" name="Google Shape;74;p16"/>
          <p:cNvPicPr preferRelativeResize="0"/>
          <p:nvPr/>
        </p:nvPicPr>
        <p:blipFill>
          <a:blip r:embed="rId3">
            <a:alphaModFix/>
          </a:blip>
          <a:stretch>
            <a:fillRect/>
          </a:stretch>
        </p:blipFill>
        <p:spPr>
          <a:xfrm>
            <a:off x="1626025" y="2526481"/>
            <a:ext cx="4659023" cy="2423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Drills</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Features an on-screen rink that the user can draw on </a:t>
            </a:r>
            <a:endParaRPr/>
          </a:p>
          <a:p>
            <a:pPr indent="-342900" lvl="0" marL="457200" rtl="0" algn="l">
              <a:spcBef>
                <a:spcPts val="0"/>
              </a:spcBef>
              <a:spcAft>
                <a:spcPts val="0"/>
              </a:spcAft>
              <a:buSzPts val="1800"/>
              <a:buChar char="●"/>
            </a:pPr>
            <a:r>
              <a:rPr lang="en"/>
              <a:t>Save and retrieve drawings to/from the database</a:t>
            </a:r>
            <a:endParaRPr/>
          </a:p>
          <a:p>
            <a:pPr indent="-342900" lvl="0" marL="457200" rtl="0" algn="l">
              <a:spcBef>
                <a:spcPts val="0"/>
              </a:spcBef>
              <a:spcAft>
                <a:spcPts val="0"/>
              </a:spcAft>
              <a:buSzPts val="1800"/>
              <a:buChar char="●"/>
            </a:pPr>
            <a:r>
              <a:rPr lang="en"/>
              <a:t>Tools:</a:t>
            </a:r>
            <a:endParaRPr/>
          </a:p>
          <a:p>
            <a:pPr indent="-317500" lvl="1" marL="914400" rtl="0" algn="l">
              <a:spcBef>
                <a:spcPts val="0"/>
              </a:spcBef>
              <a:spcAft>
                <a:spcPts val="0"/>
              </a:spcAft>
              <a:buSzPts val="1400"/>
              <a:buChar char="○"/>
            </a:pPr>
            <a:r>
              <a:rPr lang="en"/>
              <a:t>Circle allows the user to place red circle markers on the rink</a:t>
            </a:r>
            <a:endParaRPr/>
          </a:p>
          <a:p>
            <a:pPr indent="-317500" lvl="1" marL="914400" rtl="0" algn="l">
              <a:spcBef>
                <a:spcPts val="0"/>
              </a:spcBef>
              <a:spcAft>
                <a:spcPts val="0"/>
              </a:spcAft>
              <a:buSzPts val="1400"/>
              <a:buChar char="○"/>
            </a:pPr>
            <a:r>
              <a:rPr lang="en"/>
              <a:t>Cross functions similar to circle, but uses red crosses</a:t>
            </a:r>
            <a:endParaRPr/>
          </a:p>
          <a:p>
            <a:pPr indent="-317500" lvl="1" marL="914400" rtl="0" algn="l">
              <a:spcBef>
                <a:spcPts val="0"/>
              </a:spcBef>
              <a:spcAft>
                <a:spcPts val="0"/>
              </a:spcAft>
              <a:buSzPts val="1400"/>
              <a:buChar char="○"/>
            </a:pPr>
            <a:r>
              <a:rPr lang="en"/>
              <a:t>Lines allows the user to draw black lines on the rink</a:t>
            </a:r>
            <a:endParaRPr/>
          </a:p>
          <a:p>
            <a:pPr indent="-317500" lvl="1" marL="914400" rtl="0" algn="l">
              <a:spcBef>
                <a:spcPts val="0"/>
              </a:spcBef>
              <a:spcAft>
                <a:spcPts val="0"/>
              </a:spcAft>
              <a:buSzPts val="1400"/>
              <a:buChar char="○"/>
            </a:pPr>
            <a:r>
              <a:rPr lang="en"/>
              <a:t>Eraser erases anything around the cursor in a certain radius</a:t>
            </a:r>
            <a:endParaRPr/>
          </a:p>
          <a:p>
            <a:pPr indent="-342900" lvl="0" marL="457200" rtl="0" algn="l">
              <a:spcBef>
                <a:spcPts val="0"/>
              </a:spcBef>
              <a:spcAft>
                <a:spcPts val="0"/>
              </a:spcAft>
              <a:buSzPts val="1800"/>
              <a:buChar char="●"/>
            </a:pPr>
            <a:r>
              <a:rPr lang="en"/>
              <a:t>Table for drills allows user to view name and description of previously stored plans</a:t>
            </a:r>
            <a:endParaRPr/>
          </a:p>
        </p:txBody>
      </p:sp>
      <p:pic>
        <p:nvPicPr>
          <p:cNvPr id="81" name="Google Shape;81;p17"/>
          <p:cNvPicPr preferRelativeResize="0"/>
          <p:nvPr/>
        </p:nvPicPr>
        <p:blipFill>
          <a:blip r:embed="rId3">
            <a:alphaModFix/>
          </a:blip>
          <a:stretch>
            <a:fillRect/>
          </a:stretch>
        </p:blipFill>
        <p:spPr>
          <a:xfrm>
            <a:off x="3066200" y="3547375"/>
            <a:ext cx="3603775" cy="1596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Team</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User can visualize exactly where the players will be lined up</a:t>
            </a:r>
            <a:endParaRPr/>
          </a:p>
          <a:p>
            <a:pPr indent="-342900" lvl="0" marL="457200" rtl="0" algn="l">
              <a:spcBef>
                <a:spcPts val="0"/>
              </a:spcBef>
              <a:spcAft>
                <a:spcPts val="0"/>
              </a:spcAft>
              <a:buSzPts val="1800"/>
              <a:buChar char="●"/>
            </a:pPr>
            <a:r>
              <a:rPr lang="en"/>
              <a:t>Have the ability to generate specific lines, Power, Defense, or Offense focused so the coach can stay up to date on who is best in each position for each situation.</a:t>
            </a:r>
            <a:endParaRPr/>
          </a:p>
          <a:p>
            <a:pPr indent="-342900" lvl="0" marL="457200" rtl="0" algn="l">
              <a:spcBef>
                <a:spcPts val="0"/>
              </a:spcBef>
              <a:spcAft>
                <a:spcPts val="0"/>
              </a:spcAft>
              <a:buSzPts val="1800"/>
              <a:buChar char="●"/>
            </a:pPr>
            <a:r>
              <a:rPr lang="en"/>
              <a:t>Allows coach to create his own line </a:t>
            </a:r>
            <a:br>
              <a:rPr lang="en"/>
            </a:br>
            <a:r>
              <a:rPr lang="en"/>
              <a:t>such as  planning out for injuries or</a:t>
            </a:r>
            <a:br>
              <a:rPr lang="en"/>
            </a:br>
            <a:r>
              <a:rPr lang="en"/>
              <a:t>unforeseen situations like penalties.</a:t>
            </a:r>
            <a:endParaRPr/>
          </a:p>
        </p:txBody>
      </p:sp>
      <p:pic>
        <p:nvPicPr>
          <p:cNvPr id="88" name="Google Shape;88;p18"/>
          <p:cNvPicPr preferRelativeResize="0"/>
          <p:nvPr/>
        </p:nvPicPr>
        <p:blipFill>
          <a:blip r:embed="rId3">
            <a:alphaModFix/>
          </a:blip>
          <a:stretch>
            <a:fillRect/>
          </a:stretch>
        </p:blipFill>
        <p:spPr>
          <a:xfrm>
            <a:off x="4462625" y="2266625"/>
            <a:ext cx="4503675" cy="274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website help coaches do what is best for their teams, being able to plan from the beginning of practice to the end of the game sets the team up for success and allows them to reach their full potential.</a:t>
            </a:r>
            <a:endParaRPr/>
          </a:p>
          <a:p>
            <a:pPr indent="0" lvl="0" marL="0" rtl="0" algn="l">
              <a:spcBef>
                <a:spcPts val="1200"/>
              </a:spcBef>
              <a:spcAft>
                <a:spcPts val="1200"/>
              </a:spcAft>
              <a:buNone/>
            </a:pPr>
            <a:r>
              <a:t/>
            </a:r>
            <a:endParaRPr/>
          </a:p>
        </p:txBody>
      </p:sp>
      <p:pic>
        <p:nvPicPr>
          <p:cNvPr id="95" name="Google Shape;95;p19"/>
          <p:cNvPicPr preferRelativeResize="0"/>
          <p:nvPr/>
        </p:nvPicPr>
        <p:blipFill>
          <a:blip r:embed="rId3">
            <a:alphaModFix/>
          </a:blip>
          <a:stretch>
            <a:fillRect/>
          </a:stretch>
        </p:blipFill>
        <p:spPr>
          <a:xfrm>
            <a:off x="2291250" y="2208250"/>
            <a:ext cx="4403948" cy="29352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